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583fdbb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583fdbb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36c55e6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36c55e6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1583fdbb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1583fdbb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1583fdbb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1583fdbb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7b8be39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7b8be39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7b8be396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7b8be396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1583fdbb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1583fdbb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7b8be396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7b8be396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583fdbb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583fdbb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583fdbb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583fdbb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36c55e6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36c55e6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36c55e6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36c55e6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7b8be39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7b8be39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583fdbb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583fdbb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36c55e6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36c55e6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visionai.com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Sea Image Classification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Cloud Computing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Crosby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Lee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Polly McKim 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013" y="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6225"/>
            <a:ext cx="2927301" cy="16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8553225" y="4840875"/>
            <a:ext cx="635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Architecture Demo 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8503075" y="4764075"/>
            <a:ext cx="6408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Running the Model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EC2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00" y="1355025"/>
            <a:ext cx="4987376" cy="36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8665700" y="47241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76%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/>
              <a:t>Overall Accuracy Achieved </a:t>
            </a:r>
            <a:endParaRPr sz="42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663" y="3991050"/>
            <a:ext cx="311467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8582125" y="4746975"/>
            <a:ext cx="6645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 Deep Learning</a:t>
            </a:r>
            <a:br>
              <a:rPr lang="en"/>
            </a:br>
            <a:r>
              <a:rPr lang="en"/>
              <a:t>Findings &amp; Cautionary Tales 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G8, Ran much faster than on a typical personal computer. Ideal P3.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Scalability or using more GPUs</a:t>
            </a:r>
            <a:r>
              <a:rPr lang="en"/>
              <a:t> would likely have improved the run time even more but would have added to the cost of running the model. Need to make sure have limits available to implement.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of EC2 Ubuntu choices for deep learning is important (ie make sure the family you select has the capacity and features you need)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GPUs do not exist in all </a:t>
            </a:r>
            <a:r>
              <a:rPr lang="en"/>
              <a:t>availability</a:t>
            </a:r>
            <a:r>
              <a:rPr lang="en"/>
              <a:t> zones or on every option of deep learning Ubuntu (Don’t select a T when you really need a G or a P!).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future, the process would be simplified by figuring out how to feed the data directly from the S3 to the running python program on the EC2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8460300" y="4826850"/>
            <a:ext cx="624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87900" y="492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Sagemaker 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53093" l="0" r="0" t="0"/>
          <a:stretch/>
        </p:blipFill>
        <p:spPr>
          <a:xfrm>
            <a:off x="5509200" y="1756400"/>
            <a:ext cx="2703551" cy="12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idx="2" type="body"/>
          </p:nvPr>
        </p:nvSpPr>
        <p:spPr>
          <a:xfrm>
            <a:off x="5381650" y="1435400"/>
            <a:ext cx="18963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Prefab Notebooks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25" y="3293224"/>
            <a:ext cx="7768750" cy="1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25" y="1756405"/>
            <a:ext cx="4061351" cy="8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687625" y="140630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Sagemaker Marketplace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687625" y="2911825"/>
            <a:ext cx="3848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 Limit Issues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8212750" y="4821250"/>
            <a:ext cx="11478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 &amp; 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4647" y="20647"/>
            <a:ext cx="1629350" cy="16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Sagemaker </a:t>
            </a:r>
            <a:r>
              <a:rPr lang="en"/>
              <a:t>Findings &amp; Cautionary Tales 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Sagemaker notebooks/instances, like much of AWS, have predetermined blocks on certain kinds of notebooks so people don’t </a:t>
            </a:r>
            <a:r>
              <a:rPr lang="en"/>
              <a:t>inadvertently</a:t>
            </a:r>
            <a:r>
              <a:rPr lang="en"/>
              <a:t> run up a large bill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is very slow to respond to requests to raise these limits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Sagemaker worked well for smaller tutorial type models that we did to learn about the platform, we were unable to get </a:t>
            </a:r>
            <a:r>
              <a:rPr lang="en"/>
              <a:t>adequate</a:t>
            </a:r>
            <a:r>
              <a:rPr lang="en"/>
              <a:t> access to run a deep learning model within the sagemaker ecosystem  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647" y="3514147"/>
            <a:ext cx="1629350" cy="1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-38025" y="4818300"/>
            <a:ext cx="650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Questions?</a:t>
            </a:r>
            <a:r>
              <a:rPr lang="en"/>
              <a:t> 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75" y="1669300"/>
            <a:ext cx="3594900" cy="26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02925" y="61762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65500" y="23347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Researchers currently spend thousands of hours sifting through countless photos to determine which ones have items of interest for their research. Can deep learning be used to solve this problem? </a:t>
            </a:r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840600" y="299500"/>
            <a:ext cx="40452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we find cute photos like this?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75" y="729250"/>
            <a:ext cx="1549700" cy="22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907975" y="3175000"/>
            <a:ext cx="40830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While filtering out </a:t>
            </a:r>
            <a:r>
              <a:rPr lang="en"/>
              <a:t>photos like this? 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068" y="3452050"/>
            <a:ext cx="2395331" cy="1345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8639925" y="4840875"/>
            <a:ext cx="549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87900" y="480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57950" y="10322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Acquired deep sea research expedition images from NOAA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Manually classified images as interesting or not based on creature presence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Built and deployed a machine learning model to learn to classify images based on their content labels 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AWS architecture to greatly increase speed and scalability of the model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Delivered a model of over 75% accuracy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a CNN (convolutional neural network) </a:t>
            </a:r>
            <a:r>
              <a:rPr lang="en" sz="1700"/>
              <a:t>algorithm as our model </a:t>
            </a:r>
            <a:r>
              <a:rPr lang="en" sz="1700"/>
              <a:t> 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highlight>
                <a:srgbClr val="00FF00"/>
              </a:highlight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8704"/>
            <a:ext cx="9144000" cy="157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200" y="-12"/>
            <a:ext cx="373380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8639925" y="4840875"/>
            <a:ext cx="549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Used 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87900" y="1311300"/>
            <a:ext cx="43131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NOAA repository of deep sea images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CVision AI (</a:t>
            </a: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http://cvisionai.com/</a:t>
            </a:r>
            <a:r>
              <a:rPr lang="en" sz="1800"/>
              <a:t>) houses NOAA images on an online server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1500 images + additional created through image </a:t>
            </a:r>
            <a:r>
              <a:rPr lang="en" sz="1800"/>
              <a:t>augmentation</a:t>
            </a:r>
            <a:r>
              <a:rPr lang="en" sz="1800"/>
              <a:t> </a:t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838563"/>
            <a:ext cx="34956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775" y="0"/>
            <a:ext cx="3882225" cy="38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8629550" y="4789750"/>
            <a:ext cx="514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Libraries &amp; </a:t>
            </a:r>
            <a:r>
              <a:rPr b="1" lang="en"/>
              <a:t>Features Implemented </a:t>
            </a:r>
            <a:endParaRPr b="1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Python libraries to install:</a:t>
            </a:r>
            <a:endParaRPr b="1" i="1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Pandas, numpy , matplotlib, sklearn, pytorch, pytorchvision, warnings,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PIL, image_folder, random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Features </a:t>
            </a:r>
            <a:r>
              <a:rPr b="1" i="1" lang="en"/>
              <a:t>used in modeling: </a:t>
            </a:r>
            <a:endParaRPr b="1" i="1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CNN, Adam optimizer, back propagation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700" y="0"/>
            <a:ext cx="2438275" cy="8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8632025" y="4688675"/>
            <a:ext cx="77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460" y="3914775"/>
            <a:ext cx="450909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Inputs </a:t>
            </a:r>
            <a:endParaRPr/>
          </a:p>
        </p:txBody>
      </p:sp>
      <p:pic>
        <p:nvPicPr>
          <p:cNvPr descr="56321766_EX1708_VID_20170926T195000Z_ROVHD.mp4_2427.png"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7113"/>
            <a:ext cx="4308324" cy="2423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6321613_EX1708_VID_20170927T010000Z_ROVHD.mp4_7702.png"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75" y="1797125"/>
            <a:ext cx="4308300" cy="24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1038225" y="1454825"/>
            <a:ext cx="2416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Interesting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518063" y="1454825"/>
            <a:ext cx="2416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Interesting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8545875" y="4784075"/>
            <a:ext cx="598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87900" y="6634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file</a:t>
            </a:r>
            <a:endParaRPr/>
          </a:p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5510325" y="2303175"/>
            <a:ext cx="34197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The 1500 images were </a:t>
            </a:r>
            <a:br>
              <a:rPr lang="en" sz="2000"/>
            </a:br>
            <a:r>
              <a:rPr lang="en" sz="2000"/>
              <a:t>manually classified</a:t>
            </a:r>
            <a:endParaRPr sz="2000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567150"/>
            <a:ext cx="4292100" cy="27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200925" y="3380500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8639925" y="4840875"/>
            <a:ext cx="549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Architecture Used for Project 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EC2 (AMI Name Deep Learning Base AMI (Ubuntu 18.04) Version 31.0); Type: g3.4xlarge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Cloud9- Cloud IDE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25" y="2945075"/>
            <a:ext cx="3975575" cy="21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250" y="-1"/>
            <a:ext cx="2094750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8657150" y="4812575"/>
            <a:ext cx="6240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5575" y="395800"/>
            <a:ext cx="9098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Architecture for Deep Learning EC2 Deployment </a:t>
            </a:r>
            <a:endParaRPr sz="29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75" y="1222575"/>
            <a:ext cx="6654199" cy="37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8639925" y="4840875"/>
            <a:ext cx="549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